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6"/>
  </p:notesMasterIdLst>
  <p:sldIdLst>
    <p:sldId id="358" r:id="rId2"/>
    <p:sldId id="352" r:id="rId3"/>
    <p:sldId id="353" r:id="rId4"/>
    <p:sldId id="332" r:id="rId5"/>
    <p:sldId id="333" r:id="rId6"/>
    <p:sldId id="355" r:id="rId7"/>
    <p:sldId id="304" r:id="rId8"/>
    <p:sldId id="320" r:id="rId9"/>
    <p:sldId id="321" r:id="rId10"/>
    <p:sldId id="307" r:id="rId11"/>
    <p:sldId id="308" r:id="rId12"/>
    <p:sldId id="356" r:id="rId13"/>
    <p:sldId id="357" r:id="rId14"/>
    <p:sldId id="35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B7F9A-3088-483F-9986-E3897AE6326B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A217B-8E43-4DFD-9E8F-E206845D8B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66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A217B-8E43-4DFD-9E8F-E206845D8B5F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55117CC-FB1F-4988-B2B7-5DAE5C7CBCB5}" type="datetimeFigureOut">
              <a:rPr lang="en-US" smtClean="0"/>
              <a:pPr/>
              <a:t>5/8/2024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7559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NH-2 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(AGRA - DELHI HIGHWAY)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Kotwan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Border, Facing Agra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35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x20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:\Manashi Singh 21-24\2022 - 2024\2024\April\KPS\04.04.2024\Kotwan Border, Facing Delhi 35x20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86" y="1295400"/>
            <a:ext cx="916255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wn Arrow 9"/>
          <p:cNvSpPr/>
          <p:nvPr/>
        </p:nvSpPr>
        <p:spPr>
          <a:xfrm>
            <a:off x="3733800" y="19050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Kotwan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Border, Facing Delhi 50x20</a:t>
            </a:r>
          </a:p>
        </p:txBody>
      </p:sp>
      <p:pic>
        <p:nvPicPr>
          <p:cNvPr id="4" name="Picture 2" descr="F:\KOA\Snaps\April\SGI\Delhi Highway\40x20 Opp. Excel College 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200" y="468084"/>
            <a:ext cx="8987970" cy="640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Down Arrow 6"/>
          <p:cNvSpPr/>
          <p:nvPr/>
        </p:nvSpPr>
        <p:spPr>
          <a:xfrm>
            <a:off x="4343400" y="2772228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700" y="-1368"/>
            <a:ext cx="913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Opp. GL Bajaj,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Akbarpur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Agra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x20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E:\Manashi Singh 21-24\2022 - 2024\2024\April\KPS\04.04.2024\Opp. GL Bajaj, Akbarpur, Facing Agra 32x20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447800"/>
            <a:ext cx="9131300" cy="432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own Arrow 8"/>
          <p:cNvSpPr/>
          <p:nvPr/>
        </p:nvSpPr>
        <p:spPr>
          <a:xfrm>
            <a:off x="4191000" y="24384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700" y="-1368"/>
            <a:ext cx="913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Opp. GL Bajaj,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Akbarpur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Delhi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x20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E:\Manashi Singh 21-24\2022 - 2024\2024\May\06.05.2024 Mathura\Akbarpur\Opp. GL Bajaj, Akbarpur, Facing Delhi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524000"/>
            <a:ext cx="9168126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own Arrow 7"/>
          <p:cNvSpPr/>
          <p:nvPr/>
        </p:nvSpPr>
        <p:spPr>
          <a:xfrm>
            <a:off x="3581400" y="22098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926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Chowmuha, Near GLA Amarapali, Facing Agra 30x20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	   </a:t>
            </a:r>
          </a:p>
        </p:txBody>
      </p:sp>
      <p:pic>
        <p:nvPicPr>
          <p:cNvPr id="1026" name="Picture 2" descr="C:\Documents and Settings\mb\Desktop\28.08.13\Chaumuha30x20,Baba saheb,facing Agra (4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296592" y="463060"/>
            <a:ext cx="8534400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4806460" y="1419664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Chowmuha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Near GLA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Amarapali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Delhi 30x20</a:t>
            </a:r>
          </a:p>
        </p:txBody>
      </p:sp>
      <p:pic>
        <p:nvPicPr>
          <p:cNvPr id="5" name="Picture 2" descr="F:\KOA\Snaps\2013\July\baba\Mathura\30x20, Chaumuha, facing delhi (5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296592" y="463060"/>
            <a:ext cx="8534400" cy="6400800"/>
          </a:xfrm>
          <a:prstGeom prst="rect">
            <a:avLst/>
          </a:prstGeom>
          <a:noFill/>
        </p:spPr>
      </p:pic>
      <p:sp>
        <p:nvSpPr>
          <p:cNvPr id="9" name="Down Arrow 8"/>
          <p:cNvSpPr/>
          <p:nvPr/>
        </p:nvSpPr>
        <p:spPr>
          <a:xfrm>
            <a:off x="4371536" y="20574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Jaint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Agra 30x15</a:t>
            </a:r>
          </a:p>
        </p:txBody>
      </p:sp>
      <p:pic>
        <p:nvPicPr>
          <p:cNvPr id="5122" name="Picture 2" descr="F:\KOA\Snaps\2013\April,13\Uninor\Jaint40x20,Uninor,facing Agra (1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296592" y="482988"/>
            <a:ext cx="8534400" cy="6400800"/>
          </a:xfrm>
          <a:prstGeom prst="rect">
            <a:avLst/>
          </a:prstGeom>
          <a:noFill/>
        </p:spPr>
      </p:pic>
      <p:sp>
        <p:nvSpPr>
          <p:cNvPr id="9" name="Down Arrow 8"/>
          <p:cNvSpPr/>
          <p:nvPr/>
        </p:nvSpPr>
        <p:spPr>
          <a:xfrm>
            <a:off x="3609536" y="2370408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Jaint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Delhi 30x15</a:t>
            </a:r>
          </a:p>
        </p:txBody>
      </p:sp>
      <p:pic>
        <p:nvPicPr>
          <p:cNvPr id="1026" name="Picture 2" descr="C:\Documents and Settings\mb\My Documents\Downloads\snapsofmilestone\Jait 30x15 Mile Stone fcg Delhi  (4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318868" y="485336"/>
            <a:ext cx="8534400" cy="6400800"/>
          </a:xfrm>
          <a:prstGeom prst="rect">
            <a:avLst/>
          </a:prstGeom>
          <a:noFill/>
        </p:spPr>
      </p:pic>
      <p:sp>
        <p:nvSpPr>
          <p:cNvPr id="9" name="Down Arrow 8"/>
          <p:cNvSpPr/>
          <p:nvPr/>
        </p:nvSpPr>
        <p:spPr>
          <a:xfrm>
            <a:off x="4766604" y="1896792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Baad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Agra 30x15</a:t>
            </a:r>
          </a:p>
        </p:txBody>
      </p:sp>
      <p:pic>
        <p:nvPicPr>
          <p:cNvPr id="1026" name="Picture 2" descr="C:\Documents and Settings\mb\My Documents\Downloads\uninorsnapsmathura\Baad30x15,Uninor,facing Agra (1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308312" y="471268"/>
            <a:ext cx="8534400" cy="6400800"/>
          </a:xfrm>
          <a:prstGeom prst="rect">
            <a:avLst/>
          </a:prstGeom>
          <a:noFill/>
        </p:spPr>
      </p:pic>
      <p:sp>
        <p:nvSpPr>
          <p:cNvPr id="9" name="Down Arrow 8"/>
          <p:cNvSpPr/>
          <p:nvPr/>
        </p:nvSpPr>
        <p:spPr>
          <a:xfrm>
            <a:off x="4794740" y="1953064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22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Baad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Delhi 30x15</a:t>
            </a:r>
          </a:p>
        </p:txBody>
      </p:sp>
      <p:pic>
        <p:nvPicPr>
          <p:cNvPr id="1026" name="Picture 2" descr="C:\Documents and Settings\All Users\Documents\snpaofnidhivanbsajsb\Baad30x15,JSB,facing delhi (2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296592" y="482988"/>
            <a:ext cx="8534400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4642340" y="90854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Farah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Toll, Facing Agra 40x15</a:t>
            </a:r>
          </a:p>
        </p:txBody>
      </p:sp>
      <p:pic>
        <p:nvPicPr>
          <p:cNvPr id="1026" name="Picture 2" descr="C:\Documents and Settings\mb\My Documents\Downloads\uninorsnapsmathura\Baad30x15,Uninor,facing Agra (1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294244" y="471268"/>
            <a:ext cx="8534400" cy="6400800"/>
          </a:xfrm>
          <a:prstGeom prst="rect">
            <a:avLst/>
          </a:prstGeom>
          <a:noFill/>
        </p:spPr>
      </p:pic>
      <p:sp>
        <p:nvSpPr>
          <p:cNvPr id="9" name="Down Arrow 8"/>
          <p:cNvSpPr/>
          <p:nvPr/>
        </p:nvSpPr>
        <p:spPr>
          <a:xfrm>
            <a:off x="3858064" y="1636544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Farah Toll, Facing Delhi 40x15</a:t>
            </a:r>
          </a:p>
        </p:txBody>
      </p:sp>
      <p:pic>
        <p:nvPicPr>
          <p:cNvPr id="10" name="Picture 2" descr="\\Roli\shareddocs\December\Idea\Farah toll40x15,Idea,fcg delhi (3)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1363392" y="471268"/>
            <a:ext cx="6400800" cy="6400800"/>
          </a:xfrm>
          <a:prstGeom prst="rect">
            <a:avLst/>
          </a:prstGeom>
          <a:noFill/>
        </p:spPr>
      </p:pic>
      <p:sp>
        <p:nvSpPr>
          <p:cNvPr id="7" name="Down Arrow 6"/>
          <p:cNvSpPr/>
          <p:nvPr/>
        </p:nvSpPr>
        <p:spPr>
          <a:xfrm>
            <a:off x="4523936" y="2418472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" y="275590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THANK YOU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1615</TotalTime>
  <Words>116</Words>
  <Application>Microsoft Office PowerPoint</Application>
  <PresentationFormat>On-screen Show (4:3)</PresentationFormat>
  <Paragraphs>40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Median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mb</dc:creator>
  <cp:lastModifiedBy>user</cp:lastModifiedBy>
  <cp:revision>510</cp:revision>
  <dcterms:created xsi:type="dcterms:W3CDTF">2012-03-28T07:32:39Z</dcterms:created>
  <dcterms:modified xsi:type="dcterms:W3CDTF">2024-05-08T08:12:17Z</dcterms:modified>
</cp:coreProperties>
</file>