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0"/>
  </p:notesMasterIdLst>
  <p:sldIdLst>
    <p:sldId id="294" r:id="rId2"/>
    <p:sldId id="291" r:id="rId3"/>
    <p:sldId id="266" r:id="rId4"/>
    <p:sldId id="296" r:id="rId5"/>
    <p:sldId id="292" r:id="rId6"/>
    <p:sldId id="287" r:id="rId7"/>
    <p:sldId id="293" r:id="rId8"/>
    <p:sldId id="29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B7F9A-3088-483F-9986-E3897AE6326B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A217B-8E43-4DFD-9E8F-E206845D8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4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7559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TUNDLA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33996" y="0"/>
            <a:ext cx="917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Fly Over Tundla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Chowk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NH-2, Facing Agra,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Tundla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40X20 </a:t>
            </a:r>
          </a:p>
        </p:txBody>
      </p:sp>
      <p:pic>
        <p:nvPicPr>
          <p:cNvPr id="3" name="Picture 2" descr="C:\Users\user\Downloads\Flyover Tundla Chowk, NH-2 Facing Agra 40x20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14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52800" y="2667000"/>
            <a:ext cx="1600200" cy="896471"/>
          </a:xfrm>
          <a:prstGeom prst="rect">
            <a:avLst/>
          </a:prstGeom>
          <a:noFill/>
          <a:ln w="57150">
            <a:solidFill>
              <a:srgbClr val="E820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5860" y="0"/>
            <a:ext cx="9149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Fly Over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Tundla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Chowk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NH-2, Facing Kanpur,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Tundla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40X20</a:t>
            </a:r>
          </a:p>
        </p:txBody>
      </p:sp>
      <p:pic>
        <p:nvPicPr>
          <p:cNvPr id="2050" name="Picture 2" descr="C:\Users\user\Downloads\Flyover Tundla Chowk, NH-2 Facing Kanpur 40x20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8142" cy="51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62400" y="2257985"/>
            <a:ext cx="2057400" cy="1171015"/>
          </a:xfrm>
          <a:prstGeom prst="rect">
            <a:avLst/>
          </a:prstGeom>
          <a:noFill/>
          <a:ln w="57150">
            <a:solidFill>
              <a:srgbClr val="E820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7559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FIROZABAD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60" y="-8595"/>
            <a:ext cx="913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Kotla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Chungi Flyover NH-2, Facing Agra, Firozabad 40X20</a:t>
            </a:r>
          </a:p>
        </p:txBody>
      </p:sp>
      <p:pic>
        <p:nvPicPr>
          <p:cNvPr id="4098" name="Picture 2" descr="C:\Users\user\Downloads\Kotla Chungi Flyover, Facing Agra NH-2 40x20 (3)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0" y="457200"/>
            <a:ext cx="853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505200" y="2532529"/>
            <a:ext cx="1752600" cy="896471"/>
          </a:xfrm>
          <a:prstGeom prst="rect">
            <a:avLst/>
          </a:prstGeom>
          <a:noFill/>
          <a:ln w="57150">
            <a:solidFill>
              <a:srgbClr val="E820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08" y="5138"/>
            <a:ext cx="913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Kotla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Chungi Flyover NH-2, Facing Kanpur, Firozabad 40X25 </a:t>
            </a:r>
          </a:p>
        </p:txBody>
      </p:sp>
      <p:sp>
        <p:nvSpPr>
          <p:cNvPr id="9" name="Down Arrow 8"/>
          <p:cNvSpPr/>
          <p:nvPr/>
        </p:nvSpPr>
        <p:spPr>
          <a:xfrm>
            <a:off x="5590736" y="1648264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:\Manashi Singh 21-24\2022 - 2024\2023\Sep\Skoda Volkswagen\18.09.2023 Darvesh\New folder\Kotla Chungi Flyover, Facing Kanpur NH-2 40x25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4" y="609600"/>
            <a:ext cx="853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04936" y="1981200"/>
            <a:ext cx="1600200" cy="1066800"/>
          </a:xfrm>
          <a:prstGeom prst="rect">
            <a:avLst/>
          </a:prstGeom>
          <a:noFill/>
          <a:ln w="57150">
            <a:solidFill>
              <a:srgbClr val="E820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7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Karbala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Chowraha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Opp. V-Mart, Facing Railway Station, Firozabad 30X30 </a:t>
            </a:r>
          </a:p>
        </p:txBody>
      </p:sp>
      <p:pic>
        <p:nvPicPr>
          <p:cNvPr id="5122" name="Picture 2" descr="C:\Users\user\Downloads\Karbala Chowraha, Opp. V-Mart, Facing Railway Station 30x30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2" y="457200"/>
            <a:ext cx="853473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1998" y="2362200"/>
            <a:ext cx="1066802" cy="990600"/>
          </a:xfrm>
          <a:prstGeom prst="rect">
            <a:avLst/>
          </a:prstGeom>
          <a:noFill/>
          <a:ln w="57150">
            <a:solidFill>
              <a:srgbClr val="E820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275590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THANK YOU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1318</TotalTime>
  <Words>67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Median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mb</dc:creator>
  <cp:lastModifiedBy>user</cp:lastModifiedBy>
  <cp:revision>246</cp:revision>
  <dcterms:created xsi:type="dcterms:W3CDTF">2012-03-28T07:32:39Z</dcterms:created>
  <dcterms:modified xsi:type="dcterms:W3CDTF">2024-09-10T09:36:24Z</dcterms:modified>
</cp:coreProperties>
</file>