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19"/>
  </p:notesMasterIdLst>
  <p:sldIdLst>
    <p:sldId id="384" r:id="rId2"/>
    <p:sldId id="349" r:id="rId3"/>
    <p:sldId id="353" r:id="rId4"/>
    <p:sldId id="366" r:id="rId5"/>
    <p:sldId id="367" r:id="rId6"/>
    <p:sldId id="362" r:id="rId7"/>
    <p:sldId id="363" r:id="rId8"/>
    <p:sldId id="364" r:id="rId9"/>
    <p:sldId id="365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8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20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9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B7F9A-3088-483F-9986-E3897AE6326B}" type="datetimeFigureOut">
              <a:rPr lang="en-US" smtClean="0"/>
              <a:pPr/>
              <a:t>9/20/2023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A217B-8E43-4DFD-9E8F-E206845D8B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55117CC-FB1F-4988-B2B7-5DAE5C7CBCB5}" type="datetimeFigureOut">
              <a:rPr lang="en-US" smtClean="0"/>
              <a:pPr/>
              <a:t>9/20/2023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9/20/2023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9/20/2023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55117CC-FB1F-4988-B2B7-5DAE5C7CBCB5}" type="datetimeFigureOut">
              <a:rPr lang="en-US" smtClean="0"/>
              <a:pPr/>
              <a:t>9/20/2023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55117CC-FB1F-4988-B2B7-5DAE5C7CBCB5}" type="datetimeFigureOut">
              <a:rPr lang="en-US" smtClean="0"/>
              <a:pPr/>
              <a:t>9/20/2023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9/20/2023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9/20/2023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9/20/2023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55117CC-FB1F-4988-B2B7-5DAE5C7CBCB5}" type="datetimeFigureOut">
              <a:rPr lang="en-US" smtClean="0"/>
              <a:pPr/>
              <a:t>9/20/2023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117CC-FB1F-4988-B2B7-5DAE5C7CBCB5}" type="datetimeFigureOut">
              <a:rPr lang="en-US" smtClean="0"/>
              <a:pPr/>
              <a:t>9/20/2023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55117CC-FB1F-4988-B2B7-5DAE5C7CBCB5}" type="datetimeFigureOut">
              <a:rPr lang="en-US" smtClean="0"/>
              <a:pPr/>
              <a:t>9/20/2023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55117CC-FB1F-4988-B2B7-5DAE5C7CBCB5}" type="datetimeFigureOut">
              <a:rPr lang="en-US" smtClean="0"/>
              <a:pPr/>
              <a:t>9/20/2023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0900C4C-AFF8-4BFB-A5C3-387A02E4BD8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27559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" pitchFamily="34" charset="0"/>
                <a:cs typeface="Arial" pitchFamily="34" charset="0"/>
              </a:rPr>
              <a:t>VRINDAWAN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" y="6811"/>
            <a:ext cx="914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pitchFamily="34" charset="0"/>
                <a:cs typeface="Arial" pitchFamily="34" charset="0"/>
              </a:rPr>
              <a:t>Chaitanya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Vihar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Pull City,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Chattikara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Vrindawan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Road Facing Mathura 30X15</a:t>
            </a:r>
          </a:p>
        </p:txBody>
      </p:sp>
      <p:pic>
        <p:nvPicPr>
          <p:cNvPr id="1027" name="Picture 3" descr="F:\KOA\Snaps\2013\July\Nidhiwan\Kripa vilas40x10fcg prem mandir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0" y="457200"/>
            <a:ext cx="9144000" cy="6400800"/>
          </a:xfrm>
          <a:prstGeom prst="rect">
            <a:avLst/>
          </a:prstGeom>
          <a:noFill/>
        </p:spPr>
      </p:pic>
      <p:sp>
        <p:nvSpPr>
          <p:cNvPr id="11" name="Down Arrow 10"/>
          <p:cNvSpPr/>
          <p:nvPr/>
        </p:nvSpPr>
        <p:spPr>
          <a:xfrm>
            <a:off x="4833258" y="809172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" y="6811"/>
            <a:ext cx="914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pitchFamily="34" charset="0"/>
                <a:cs typeface="Arial" pitchFamily="34" charset="0"/>
              </a:rPr>
              <a:t>Chaitanya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Vihar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Pull City,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Chattikara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Vrindawan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Road Facing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Prem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Mandir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F:\KOA\Snaps\2013\July\Nidhiwan\Kripa vilas40x10fcg prem mandir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0" y="482598"/>
            <a:ext cx="9144000" cy="6400800"/>
          </a:xfrm>
          <a:prstGeom prst="rect">
            <a:avLst/>
          </a:prstGeom>
          <a:noFill/>
        </p:spPr>
      </p:pic>
      <p:sp>
        <p:nvSpPr>
          <p:cNvPr id="11" name="Down Arrow 10"/>
          <p:cNvSpPr/>
          <p:nvPr/>
        </p:nvSpPr>
        <p:spPr>
          <a:xfrm>
            <a:off x="4572000" y="2137230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438400" y="6049963"/>
            <a:ext cx="6705600" cy="685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-284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Near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Prem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Mandir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, Facing Mathura 30X15</a:t>
            </a:r>
          </a:p>
        </p:txBody>
      </p:sp>
      <p:pic>
        <p:nvPicPr>
          <p:cNvPr id="1027" name="Picture 3" descr="F:\KOA\Snaps\2013\July\Nidhiwan\Kripa vilas40x10fcg prem mandir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0" y="457200"/>
            <a:ext cx="9144000" cy="6400800"/>
          </a:xfrm>
          <a:prstGeom prst="rect">
            <a:avLst/>
          </a:prstGeom>
          <a:noFill/>
        </p:spPr>
      </p:pic>
      <p:sp>
        <p:nvSpPr>
          <p:cNvPr id="11" name="Down Arrow 10"/>
          <p:cNvSpPr/>
          <p:nvPr/>
        </p:nvSpPr>
        <p:spPr>
          <a:xfrm>
            <a:off x="4967514" y="1280886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-284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Near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Prem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Mandir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, Facing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Prem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Mandir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30X15</a:t>
            </a:r>
          </a:p>
        </p:txBody>
      </p:sp>
      <p:pic>
        <p:nvPicPr>
          <p:cNvPr id="1027" name="Picture 3" descr="F:\KOA\Snaps\2013\July\Nidhiwan\Kripa vilas40x10fcg prem mandir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457200"/>
            <a:ext cx="9144000" cy="6400800"/>
          </a:xfrm>
          <a:prstGeom prst="rect">
            <a:avLst/>
          </a:prstGeom>
          <a:noFill/>
        </p:spPr>
      </p:pic>
      <p:sp>
        <p:nvSpPr>
          <p:cNvPr id="8" name="Down Arrow 7"/>
          <p:cNvSpPr/>
          <p:nvPr/>
        </p:nvSpPr>
        <p:spPr>
          <a:xfrm>
            <a:off x="4695372" y="1905000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-4073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Maya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Wati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Hospital, Mathura-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Vrindawan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Road  Facing Mathura 70x10</a:t>
            </a:r>
          </a:p>
        </p:txBody>
      </p:sp>
      <p:pic>
        <p:nvPicPr>
          <p:cNvPr id="1027" name="Picture 3" descr="F:\KOA\Snaps\2013\July\Nidhiwan\Kripa vilas40x10fcg prem mandir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482598"/>
            <a:ext cx="9144000" cy="6400800"/>
          </a:xfrm>
          <a:prstGeom prst="rect">
            <a:avLst/>
          </a:prstGeom>
          <a:noFill/>
        </p:spPr>
      </p:pic>
      <p:sp>
        <p:nvSpPr>
          <p:cNvPr id="11" name="Down Arrow 10"/>
          <p:cNvSpPr/>
          <p:nvPr/>
        </p:nvSpPr>
        <p:spPr>
          <a:xfrm>
            <a:off x="4572000" y="1447800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179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Maya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Wati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Hospital, Mathura-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Vrindawan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Road, Facing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Prem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Mandir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70x10</a:t>
            </a:r>
          </a:p>
        </p:txBody>
      </p:sp>
      <p:pic>
        <p:nvPicPr>
          <p:cNvPr id="1027" name="Picture 3" descr="F:\KOA\Snaps\2013\July\Nidhiwan\Kripa vilas40x10fcg prem mandir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482598"/>
            <a:ext cx="9144000" cy="6400800"/>
          </a:xfrm>
          <a:prstGeom prst="rect">
            <a:avLst/>
          </a:prstGeom>
          <a:noFill/>
        </p:spPr>
      </p:pic>
      <p:sp>
        <p:nvSpPr>
          <p:cNvPr id="11" name="Down Arrow 10"/>
          <p:cNvSpPr/>
          <p:nvPr/>
        </p:nvSpPr>
        <p:spPr>
          <a:xfrm>
            <a:off x="4619172" y="1476828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7" name="Picture 3" descr="F:\KOA\Snaps\2013\July\Nidhiwan\Kripa vilas40x10fcg prem mandir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0" y="461733"/>
            <a:ext cx="9144000" cy="6400800"/>
          </a:xfrm>
          <a:prstGeom prst="rect">
            <a:avLst/>
          </a:prstGeom>
          <a:noFill/>
        </p:spPr>
      </p:pic>
      <p:sp>
        <p:nvSpPr>
          <p:cNvPr id="11" name="Down Arrow 10"/>
          <p:cNvSpPr/>
          <p:nvPr/>
        </p:nvSpPr>
        <p:spPr>
          <a:xfrm>
            <a:off x="5221512" y="747486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-284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pitchFamily="34" charset="0"/>
                <a:cs typeface="Arial" pitchFamily="34" charset="0"/>
              </a:rPr>
              <a:t>Prem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Mandir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Xing Facing Mathura 80x10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pitchFamily="34" charset="0"/>
                <a:cs typeface="Arial" pitchFamily="34" charset="0"/>
              </a:rPr>
              <a:t>Prem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Mandir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Xing Facing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Chattikara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80x10</a:t>
            </a:r>
          </a:p>
        </p:txBody>
      </p:sp>
      <p:pic>
        <p:nvPicPr>
          <p:cNvPr id="7" name="Picture 6" descr="Chaitanya vihar80x10,fcg prem mandir (4)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457200"/>
            <a:ext cx="9144000" cy="6400800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>
            <a:off x="3929742" y="707574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44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Tourist Complex Information Center, Facing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Expressway to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Vrindawan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30x15</a:t>
            </a:r>
          </a:p>
        </p:txBody>
      </p:sp>
      <p:pic>
        <p:nvPicPr>
          <p:cNvPr id="5" name="Picture 2" descr="D:\2022 Marketting Data\Mathura City Media\Near Petrol Pump, Kankali Temple, Facing Janam Bhoomi 24x12.jpe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04800" y="460830"/>
            <a:ext cx="8534400" cy="6400800"/>
          </a:xfrm>
          <a:prstGeom prst="rect">
            <a:avLst/>
          </a:prstGeom>
          <a:noFill/>
        </p:spPr>
      </p:pic>
      <p:sp>
        <p:nvSpPr>
          <p:cNvPr id="10" name="Down Arrow 9"/>
          <p:cNvSpPr/>
          <p:nvPr/>
        </p:nvSpPr>
        <p:spPr>
          <a:xfrm>
            <a:off x="4815114" y="1215570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44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Tourist Complex Information Center,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Facing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Vrindawan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to Expressway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30x15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D:\2022 Marketting Data\Mathura City Media\Near Petrol Pump, Kankali Temple, Facing Janam Bhoomi 24x12.jpe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0" y="482598"/>
            <a:ext cx="9144000" cy="6400800"/>
          </a:xfrm>
          <a:prstGeom prst="rect">
            <a:avLst/>
          </a:prstGeom>
          <a:noFill/>
        </p:spPr>
      </p:pic>
      <p:sp>
        <p:nvSpPr>
          <p:cNvPr id="10" name="Down Arrow 9"/>
          <p:cNvSpPr/>
          <p:nvPr/>
        </p:nvSpPr>
        <p:spPr>
          <a:xfrm>
            <a:off x="4586514" y="1219200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44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Gandhi Park, Facing Nagar Nigam 20x10</a:t>
            </a:r>
          </a:p>
        </p:txBody>
      </p:sp>
      <p:pic>
        <p:nvPicPr>
          <p:cNvPr id="5" name="Picture 2" descr="D:\2022 Marketting Data\Mathura City Media\Near Petrol Pump, Kankali Temple, Facing Janam Bhoomi 24x12.jpe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0" y="482598"/>
            <a:ext cx="9144000" cy="6400800"/>
          </a:xfrm>
          <a:prstGeom prst="rect">
            <a:avLst/>
          </a:prstGeom>
          <a:noFill/>
        </p:spPr>
      </p:pic>
      <p:sp>
        <p:nvSpPr>
          <p:cNvPr id="10" name="Down Arrow 9"/>
          <p:cNvSpPr/>
          <p:nvPr/>
        </p:nvSpPr>
        <p:spPr>
          <a:xfrm>
            <a:off x="5334000" y="1066800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44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Gandhi Park, Facing Attalla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Chungi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20x10</a:t>
            </a:r>
          </a:p>
        </p:txBody>
      </p:sp>
      <p:pic>
        <p:nvPicPr>
          <p:cNvPr id="5" name="Picture 2" descr="D:\2022 Marketting Data\Mathura City Media\Near Petrol Pump, Kankali Temple, Facing Janam Bhoomi 24x12.jpe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0" y="457200"/>
            <a:ext cx="9144000" cy="6400800"/>
          </a:xfrm>
          <a:prstGeom prst="rect">
            <a:avLst/>
          </a:prstGeom>
          <a:noFill/>
        </p:spPr>
      </p:pic>
      <p:sp>
        <p:nvSpPr>
          <p:cNvPr id="10" name="Down Arrow 9"/>
          <p:cNvSpPr/>
          <p:nvPr/>
        </p:nvSpPr>
        <p:spPr>
          <a:xfrm>
            <a:off x="3868056" y="1324428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44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Near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Gaushala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20x10</a:t>
            </a:r>
          </a:p>
        </p:txBody>
      </p:sp>
      <p:pic>
        <p:nvPicPr>
          <p:cNvPr id="5" name="Picture 2" descr="D:\2022 Marketting Data\Mathura City Media\Near Petrol Pump, Kankali Temple, Facing Janam Bhoomi 24x12.jpe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12368" y="464454"/>
            <a:ext cx="7162800" cy="6400800"/>
          </a:xfrm>
          <a:prstGeom prst="rect">
            <a:avLst/>
          </a:prstGeom>
          <a:noFill/>
        </p:spPr>
      </p:pic>
      <p:sp>
        <p:nvSpPr>
          <p:cNvPr id="10" name="Down Arrow 9"/>
          <p:cNvSpPr/>
          <p:nvPr/>
        </p:nvSpPr>
        <p:spPr>
          <a:xfrm>
            <a:off x="4078512" y="961572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44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pitchFamily="34" charset="0"/>
                <a:cs typeface="Arial" pitchFamily="34" charset="0"/>
              </a:rPr>
              <a:t>Maant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Road, Facing Yamuna Express Highway (1) 20x10</a:t>
            </a:r>
          </a:p>
        </p:txBody>
      </p:sp>
      <p:pic>
        <p:nvPicPr>
          <p:cNvPr id="5" name="Picture 2" descr="D:\2022 Marketting Data\Mathura City Media\Near Petrol Pump, Kankali Temple, Facing Janam Bhoomi 24x12.jpeg"/>
          <p:cNvPicPr>
            <a:picLocks noChangeAspect="1" noChangeArrowheads="1"/>
          </p:cNvPicPr>
          <p:nvPr/>
        </p:nvPicPr>
        <p:blipFill>
          <a:blip r:embed="rId2" cstate="email"/>
          <a:srcRect r="19611"/>
          <a:stretch>
            <a:fillRect/>
          </a:stretch>
        </p:blipFill>
        <p:spPr bwMode="auto">
          <a:xfrm>
            <a:off x="-3624" y="482598"/>
            <a:ext cx="9147624" cy="6400800"/>
          </a:xfrm>
          <a:prstGeom prst="rect">
            <a:avLst/>
          </a:prstGeom>
          <a:noFill/>
        </p:spPr>
      </p:pic>
      <p:sp>
        <p:nvSpPr>
          <p:cNvPr id="10" name="Down Arrow 9"/>
          <p:cNvSpPr/>
          <p:nvPr/>
        </p:nvSpPr>
        <p:spPr>
          <a:xfrm>
            <a:off x="4662714" y="1981200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44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Arial" pitchFamily="34" charset="0"/>
                <a:cs typeface="Arial" pitchFamily="34" charset="0"/>
              </a:rPr>
              <a:t>Maant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Road, Facing Yamuna Express Highway (2) 20x10</a:t>
            </a:r>
          </a:p>
        </p:txBody>
      </p:sp>
      <p:pic>
        <p:nvPicPr>
          <p:cNvPr id="5" name="Picture 2" descr="D:\2022 Marketting Data\Mathura City Media\Near Petrol Pump, Kankali Temple, Facing Janam Bhoomi 24x12.jpeg"/>
          <p:cNvPicPr>
            <a:picLocks noChangeAspect="1" noChangeArrowheads="1"/>
          </p:cNvPicPr>
          <p:nvPr/>
        </p:nvPicPr>
        <p:blipFill>
          <a:blip r:embed="rId2" cstate="email"/>
          <a:srcRect l="19483"/>
          <a:stretch>
            <a:fillRect/>
          </a:stretch>
        </p:blipFill>
        <p:spPr bwMode="auto">
          <a:xfrm>
            <a:off x="0" y="468084"/>
            <a:ext cx="9162142" cy="6400800"/>
          </a:xfrm>
          <a:prstGeom prst="rect">
            <a:avLst/>
          </a:prstGeom>
          <a:noFill/>
        </p:spPr>
      </p:pic>
      <p:sp>
        <p:nvSpPr>
          <p:cNvPr id="10" name="Down Arrow 9"/>
          <p:cNvSpPr/>
          <p:nvPr/>
        </p:nvSpPr>
        <p:spPr>
          <a:xfrm>
            <a:off x="5061858" y="1872342"/>
            <a:ext cx="228600" cy="3048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 idx="4294967295"/>
          </p:nvPr>
        </p:nvSpPr>
        <p:spPr>
          <a:xfrm>
            <a:off x="2667000" y="4038600"/>
            <a:ext cx="6477000" cy="1828800"/>
          </a:xfrm>
        </p:spPr>
        <p:txBody>
          <a:bodyPr/>
          <a:lstStyle/>
          <a:p>
            <a:pPr eaLnBrk="1" hangingPunct="1"/>
            <a:r>
              <a:rPr lang="en-US" smtClean="0"/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" y="2755900"/>
            <a:ext cx="91440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" pitchFamily="34" charset="0"/>
                <a:cs typeface="Arial" pitchFamily="34" charset="0"/>
              </a:rPr>
              <a:t>THANK YOU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6132</TotalTime>
  <Words>149</Words>
  <Application>Microsoft Office PowerPoint</Application>
  <PresentationFormat>On-screen Show (4:3)</PresentationFormat>
  <Paragraphs>35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Median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mb</dc:creator>
  <cp:lastModifiedBy>mb</cp:lastModifiedBy>
  <cp:revision>567</cp:revision>
  <dcterms:created xsi:type="dcterms:W3CDTF">2012-03-28T07:32:39Z</dcterms:created>
  <dcterms:modified xsi:type="dcterms:W3CDTF">2023-09-20T06:57:37Z</dcterms:modified>
</cp:coreProperties>
</file>